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50" r:id="rId2"/>
    <p:sldId id="351" r:id="rId3"/>
    <p:sldId id="352" r:id="rId4"/>
    <p:sldId id="353" r:id="rId5"/>
    <p:sldId id="354" r:id="rId6"/>
    <p:sldId id="355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537943"/>
            <a:ext cx="9144001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214. JESUH HONG TUN MA TENG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We’ll Work Till Jesus Comes </a:t>
            </a:r>
          </a:p>
          <a:p>
            <a:r>
              <a:rPr lang="en-US" sz="1500" dirty="0"/>
              <a:t>Jer. 31:16</a:t>
            </a:r>
          </a:p>
          <a:p>
            <a:r>
              <a:rPr lang="en-US" sz="1500" dirty="0"/>
              <a:t>Mrs. Elizabeth Mils, 1800-1829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F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690959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pan lam-et 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gal van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Lai lung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4850389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599023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hi lo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Gam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837455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in ah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Lam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521950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/>
              <a:t>4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in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Lam sawn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253544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162</Words>
  <Application>Microsoft Office PowerPoint</Application>
  <PresentationFormat>On-screen Show (4:3)</PresentationFormat>
  <Paragraphs>33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214. JESUH HONG TUN MA TENG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2018-12-14T14:18:05Z</dcterms:modified>
</cp:coreProperties>
</file>